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  <p:embeddedFont>
      <p:font typeface="Proxima Nova" panose="020B0604020202020204" charset="0"/>
      <p:regular r:id="rId10"/>
      <p:bold r:id="rId11"/>
      <p:italic r:id="rId12"/>
      <p:boldItalic r:id="rId13"/>
    </p:embeddedFont>
    <p:embeddedFont>
      <p:font typeface="Raleway" pitchFamily="2" charset="0"/>
      <p:regular r:id="rId14"/>
      <p:bold r:id="rId15"/>
      <p:italic r:id="rId16"/>
      <p:boldItalic r:id="rId17"/>
    </p:embeddedFont>
    <p:embeddedFont>
      <p:font typeface="Source Sans Pro" panose="020B0503030403020204" pitchFamily="3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900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8d88674b8a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8d88674b8a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d88674b8a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d88674b8a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d88674b8a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d88674b8a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Clearing your CodeX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need for clearing code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Proxima Nova"/>
                <a:ea typeface="Proxima Nova"/>
                <a:cs typeface="Proxima Nova"/>
                <a:sym typeface="Proxima Nova"/>
              </a:rPr>
              <a:t>You will share the CodeX with other students.</a:t>
            </a:r>
            <a:endParaRPr sz="22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74650" algn="l" rtl="0">
              <a:spcBef>
                <a:spcPts val="1200"/>
              </a:spcBef>
              <a:spcAft>
                <a:spcPts val="0"/>
              </a:spcAft>
              <a:buSzPts val="2300"/>
              <a:buFont typeface="Proxima Nova"/>
              <a:buChar char="●"/>
            </a:pPr>
            <a:r>
              <a:rPr lang="en" sz="2200" dirty="0">
                <a:latin typeface="Proxima Nova"/>
                <a:ea typeface="Proxima Nova"/>
                <a:cs typeface="Proxima Nova"/>
                <a:sym typeface="Proxima Nova"/>
              </a:rPr>
              <a:t>Every time you run your program, it is loaded onto the CodeX</a:t>
            </a:r>
            <a:endParaRPr sz="22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Proxima Nova"/>
              <a:buChar char="●"/>
            </a:pPr>
            <a:r>
              <a:rPr lang="en" sz="2200" dirty="0">
                <a:latin typeface="Proxima Nova"/>
                <a:ea typeface="Proxima Nova"/>
                <a:cs typeface="Proxima Nova"/>
                <a:sym typeface="Proxima Nova"/>
              </a:rPr>
              <a:t>The last program executed stays on the CodeX</a:t>
            </a:r>
            <a:endParaRPr sz="22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Proxima Nova"/>
              <a:buChar char="●"/>
            </a:pPr>
            <a:r>
              <a:rPr lang="en" sz="2200" dirty="0">
                <a:latin typeface="Proxima Nova"/>
                <a:ea typeface="Proxima Nova"/>
                <a:cs typeface="Proxima Nova"/>
                <a:sym typeface="Proxima Nova"/>
              </a:rPr>
              <a:t>Therefore, you want the last program to be something that clears the CodeX and isn’t an assignment</a:t>
            </a:r>
            <a:endParaRPr sz="22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 file “Clear”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Create a new file in CodeSpace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</a:pPr>
            <a:r>
              <a:rPr lang="en" sz="2400" dirty="0">
                <a:latin typeface="Proxima Nova"/>
                <a:ea typeface="Proxima Nova"/>
                <a:cs typeface="Proxima Nova"/>
                <a:sym typeface="Proxima Nova"/>
              </a:rPr>
              <a:t>Name the file </a:t>
            </a:r>
            <a:r>
              <a:rPr lang="en" sz="2400" b="1" i="1" dirty="0">
                <a:latin typeface="Proxima Nova"/>
                <a:ea typeface="Proxima Nova"/>
                <a:cs typeface="Proxima Nova"/>
                <a:sym typeface="Proxima Nova"/>
              </a:rPr>
              <a:t>Clear</a:t>
            </a:r>
            <a:endParaRPr sz="2400" b="1" i="1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Type this code: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Run the code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○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The CodeX should be blank, with no pictures or lights on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Run this code at the end of every class period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l="7868" t="37667"/>
          <a:stretch/>
        </p:blipFill>
        <p:spPr>
          <a:xfrm>
            <a:off x="1326101" y="2361365"/>
            <a:ext cx="4090700" cy="99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(16:9)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Source Sans Pro</vt:lpstr>
      <vt:lpstr>Proxima Nova</vt:lpstr>
      <vt:lpstr>Raleway</vt:lpstr>
      <vt:lpstr>Arial</vt:lpstr>
      <vt:lpstr>Montserrat</vt:lpstr>
      <vt:lpstr>Plum</vt:lpstr>
      <vt:lpstr>Clearing your CodeX</vt:lpstr>
      <vt:lpstr>The need for clearing code</vt:lpstr>
      <vt:lpstr>Create a file “Clear”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2025-05-07T05:05:12Z</dcterms:modified>
</cp:coreProperties>
</file>